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7" r:id="rId7"/>
    <p:sldId id="271" r:id="rId8"/>
    <p:sldId id="270" r:id="rId9"/>
    <p:sldId id="266" r:id="rId10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3E7B-4BEC-43AA-9517-3350F0F5AC2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2530-4560-4D01-8915-15BFC87F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3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3E7B-4BEC-43AA-9517-3350F0F5AC2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2530-4560-4D01-8915-15BFC87F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21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3E7B-4BEC-43AA-9517-3350F0F5AC2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2530-4560-4D01-8915-15BFC87F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99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3E7B-4BEC-43AA-9517-3350F0F5AC2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2530-4560-4D01-8915-15BFC87F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3E7B-4BEC-43AA-9517-3350F0F5AC2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2530-4560-4D01-8915-15BFC87F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63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3E7B-4BEC-43AA-9517-3350F0F5AC2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2530-4560-4D01-8915-15BFC87F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22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3E7B-4BEC-43AA-9517-3350F0F5AC2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2530-4560-4D01-8915-15BFC87F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53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3E7B-4BEC-43AA-9517-3350F0F5AC2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2530-4560-4D01-8915-15BFC87F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8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3E7B-4BEC-43AA-9517-3350F0F5AC2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2530-4560-4D01-8915-15BFC87F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09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3E7B-4BEC-43AA-9517-3350F0F5AC2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2530-4560-4D01-8915-15BFC87F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0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3E7B-4BEC-43AA-9517-3350F0F5AC2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2530-4560-4D01-8915-15BFC87F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4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33E7B-4BEC-43AA-9517-3350F0F5AC2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02530-4560-4D01-8915-15BFC87F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54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438899" y="1448790"/>
            <a:ext cx="3669475" cy="3087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Конкурс зимних построек</a:t>
            </a:r>
          </a:p>
          <a:p>
            <a:pPr algn="ctr"/>
            <a:r>
              <a:rPr lang="ru-RU" dirty="0" smtClean="0"/>
              <a:t>В семейном д/с «</a:t>
            </a:r>
            <a:r>
              <a:rPr lang="ru-RU" dirty="0" err="1" smtClean="0"/>
              <a:t>Семицветик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«Зимние фантазии»</a:t>
            </a:r>
          </a:p>
          <a:p>
            <a:pPr algn="ctr"/>
            <a:r>
              <a:rPr lang="ru-RU" dirty="0" smtClean="0"/>
              <a:t>Воспитатель: </a:t>
            </a:r>
            <a:r>
              <a:rPr lang="ru-RU" dirty="0" err="1" smtClean="0"/>
              <a:t>Прытова</a:t>
            </a:r>
            <a:r>
              <a:rPr lang="ru-RU" dirty="0"/>
              <a:t> </a:t>
            </a:r>
            <a:r>
              <a:rPr lang="ru-RU" dirty="0" smtClean="0"/>
              <a:t>О.А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6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355770" y="890648"/>
            <a:ext cx="3194463" cy="2185061"/>
          </a:xfrm>
          <a:prstGeom prst="roundRect">
            <a:avLst>
              <a:gd name="adj" fmla="val 20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90916" y="1330036"/>
            <a:ext cx="3368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Календарный день-суббота,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 дворе кипит работа: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Мы для наших малышей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Слепим сказочных друзей</a:t>
            </a:r>
            <a:r>
              <a:rPr lang="ru-RU" dirty="0" smtClean="0">
                <a:solidFill>
                  <a:schemeClr val="bg1"/>
                </a:solidFill>
              </a:rPr>
              <a:t>!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Тема: «В кругу сказочных друзей»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0" r="11634"/>
          <a:stretch/>
        </p:blipFill>
        <p:spPr>
          <a:xfrm>
            <a:off x="427512" y="688770"/>
            <a:ext cx="2327563" cy="2038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6" y="2339439"/>
            <a:ext cx="2220687" cy="237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0638"/>
            <a:ext cx="4666013" cy="425136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71408" y="510638"/>
            <a:ext cx="3681349" cy="4132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Нравится машине</a:t>
            </a:r>
          </a:p>
          <a:p>
            <a:pPr algn="ctr"/>
            <a:r>
              <a:rPr lang="ru-RU" dirty="0" smtClean="0"/>
              <a:t>Это знают все,</a:t>
            </a:r>
          </a:p>
          <a:p>
            <a:pPr algn="ctr"/>
            <a:r>
              <a:rPr lang="ru-RU" dirty="0" smtClean="0"/>
              <a:t>Ехать по дороге</a:t>
            </a:r>
          </a:p>
          <a:p>
            <a:pPr algn="ctr"/>
            <a:r>
              <a:rPr lang="ru-RU" dirty="0" smtClean="0"/>
              <a:t>Или по шоссе.</a:t>
            </a:r>
          </a:p>
          <a:p>
            <a:pPr algn="ctr"/>
            <a:r>
              <a:rPr lang="ru-RU" dirty="0" smtClean="0"/>
              <a:t>Крутятся колёса</a:t>
            </a:r>
          </a:p>
          <a:p>
            <a:pPr algn="ctr"/>
            <a:r>
              <a:rPr lang="ru-RU" dirty="0" smtClean="0"/>
              <a:t>И гудит мотор,</a:t>
            </a:r>
          </a:p>
          <a:p>
            <a:pPr algn="ctr"/>
            <a:r>
              <a:rPr lang="ru-RU" dirty="0" smtClean="0"/>
              <a:t>А ведёт машину</a:t>
            </a:r>
          </a:p>
          <a:p>
            <a:pPr algn="ctr"/>
            <a:r>
              <a:rPr lang="ru-RU" dirty="0" smtClean="0"/>
              <a:t>Сашенька- шофёр!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09404" y="3942608"/>
            <a:ext cx="339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перевозки инструментов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1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0" y="534390"/>
            <a:ext cx="4169229" cy="425136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34390" y="1116281"/>
            <a:ext cx="3467594" cy="2434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лужайке у болота</a:t>
            </a:r>
          </a:p>
          <a:p>
            <a:pPr algn="ctr"/>
            <a:r>
              <a:rPr lang="ru-RU" dirty="0" smtClean="0"/>
              <a:t>Лягушонок ждёт кого- то,</a:t>
            </a:r>
          </a:p>
          <a:p>
            <a:pPr algn="ctr"/>
            <a:r>
              <a:rPr lang="ru-RU" dirty="0" smtClean="0"/>
              <a:t>Широко разинул рот,</a:t>
            </a:r>
          </a:p>
          <a:p>
            <a:pPr algn="ctr"/>
            <a:r>
              <a:rPr lang="ru-RU" dirty="0" smtClean="0"/>
              <a:t>Вдруг, комар к нему придёт!?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51418" y="3752603"/>
            <a:ext cx="19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метания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4" y="344384"/>
            <a:ext cx="4132613" cy="425136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38152" y="866897"/>
            <a:ext cx="3146960" cy="3431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С неких пор у нас живёт</a:t>
            </a:r>
            <a:br>
              <a:rPr lang="ru-RU"/>
            </a:br>
            <a:r>
              <a:rPr lang="ru-RU"/>
              <a:t>В огороде тихоход.</a:t>
            </a:r>
            <a:br>
              <a:rPr lang="ru-RU"/>
            </a:br>
            <a:r>
              <a:rPr lang="ru-RU"/>
              <a:t>Удивительной раскраски,</a:t>
            </a:r>
            <a:br>
              <a:rPr lang="ru-RU"/>
            </a:br>
            <a:r>
              <a:rPr lang="ru-RU"/>
              <a:t>У него есть рот и глазки.</a:t>
            </a:r>
            <a:br>
              <a:rPr lang="ru-RU"/>
            </a:br>
            <a:r>
              <a:rPr lang="ru-RU"/>
              <a:t>Если очень повезёт,</a:t>
            </a:r>
            <a:br>
              <a:rPr lang="ru-RU"/>
            </a:br>
            <a:r>
              <a:rPr lang="ru-RU"/>
              <a:t>Скоро бабочкой вспорхнёт!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2675" y="3859480"/>
            <a:ext cx="191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перелезания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2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3" y="745176"/>
            <a:ext cx="4181104" cy="3506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4556" y="3633849"/>
            <a:ext cx="270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Ёжик встречает ребят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6265" y="745176"/>
            <a:ext cx="3087584" cy="3506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Ёжик, ёжик, </a:t>
            </a:r>
            <a:r>
              <a:rPr lang="ru-RU" dirty="0" err="1" smtClean="0"/>
              <a:t>чудачок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Сшил колючий пиджачок.</a:t>
            </a:r>
          </a:p>
          <a:p>
            <a:pPr algn="ctr"/>
            <a:r>
              <a:rPr lang="ru-RU" dirty="0" smtClean="0"/>
              <a:t>Хочет с нами поиграть,</a:t>
            </a:r>
          </a:p>
          <a:p>
            <a:pPr algn="ctr"/>
            <a:r>
              <a:rPr lang="ru-RU" dirty="0" smtClean="0"/>
              <a:t>Всех ребят пересчитать.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10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8" y="381000"/>
            <a:ext cx="3895108" cy="4274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8805" y="4227616"/>
            <a:ext cx="162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метания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59532" y="522514"/>
            <a:ext cx="2850078" cy="3170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На волнах качаясь спит</a:t>
            </a:r>
            <a:r>
              <a:rPr lang="ru-RU"/>
              <a:t/>
            </a:r>
            <a:br>
              <a:rPr lang="ru-RU"/>
            </a:br>
            <a:r>
              <a:rPr lang="ru-RU"/>
              <a:t>Очень славный синий </a:t>
            </a:r>
            <a:r>
              <a:rPr lang="ru-RU" b="1"/>
              <a:t>кит</a:t>
            </a:r>
            <a:r>
              <a:rPr lang="ru-RU"/>
              <a:t>.</a:t>
            </a:r>
            <a:r>
              <a:rPr lang="ru-RU"/>
              <a:t/>
            </a:r>
            <a:br>
              <a:rPr lang="ru-RU"/>
            </a:br>
            <a:r>
              <a:rPr lang="ru-RU"/>
              <a:t>Он огромного размера,</a:t>
            </a:r>
            <a:r>
              <a:rPr lang="ru-RU"/>
              <a:t/>
            </a:r>
            <a:br>
              <a:rPr lang="ru-RU"/>
            </a:br>
            <a:r>
              <a:rPr lang="ru-RU"/>
              <a:t>В океане самый смелый.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7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0" y="237507"/>
            <a:ext cx="3041073" cy="22206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244436"/>
            <a:ext cx="3200398" cy="2493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8281" y="4180114"/>
            <a:ext cx="126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 работой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951" y="673926"/>
            <a:ext cx="3610099" cy="2826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для славы мы трудились,</a:t>
            </a:r>
          </a:p>
          <a:p>
            <a:pPr algn="ctr"/>
            <a:r>
              <a:rPr lang="ru-RU" dirty="0" smtClean="0"/>
              <a:t>С холодами дружно бились!</a:t>
            </a:r>
          </a:p>
          <a:p>
            <a:pPr algn="ctr"/>
            <a:r>
              <a:rPr lang="ru-RU" dirty="0" smtClean="0"/>
              <a:t>Результат благих идей,</a:t>
            </a:r>
          </a:p>
          <a:p>
            <a:pPr algn="ctr"/>
            <a:r>
              <a:rPr lang="ru-RU" dirty="0" smtClean="0"/>
              <a:t>Не для славы- для детей!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54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5695" y="2149434"/>
            <a:ext cx="6076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Вам за внимание!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155</Words>
  <Application>Microsoft Office PowerPoint</Application>
  <PresentationFormat>Лист A4 (210x297 мм)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2019-01-11T10:51:43Z</dcterms:created>
  <dcterms:modified xsi:type="dcterms:W3CDTF">2019-02-08T07:25:29Z</dcterms:modified>
</cp:coreProperties>
</file>